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60" r:id="rId3"/>
    <p:sldId id="258" r:id="rId4"/>
    <p:sldId id="261" r:id="rId5"/>
    <p:sldId id="257" r:id="rId6"/>
    <p:sldId id="267" r:id="rId7"/>
    <p:sldId id="263" r:id="rId8"/>
    <p:sldId id="281" r:id="rId9"/>
    <p:sldId id="264" r:id="rId10"/>
    <p:sldId id="283" r:id="rId11"/>
    <p:sldId id="265" r:id="rId12"/>
    <p:sldId id="266" r:id="rId13"/>
    <p:sldId id="270" r:id="rId14"/>
    <p:sldId id="268" r:id="rId15"/>
    <p:sldId id="262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</p:sldIdLst>
  <p:sldSz cx="9144000" cy="5143500" type="screen16x9"/>
  <p:notesSz cx="6858000" cy="9144000"/>
  <p:defaultTextStyle>
    <a:defPPr>
      <a:defRPr lang="zh-TW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351" autoAdjust="0"/>
  </p:normalViewPr>
  <p:slideViewPr>
    <p:cSldViewPr snapToGrid="0" snapToObjects="1">
      <p:cViewPr varScale="1">
        <p:scale>
          <a:sx n="166" d="100"/>
          <a:sy n="166" d="100"/>
        </p:scale>
        <p:origin x="-112" y="-4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58E77-A2D7-5047-B602-E10EDAEE7769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zh-TW" smtClean="0"/>
              <a:t>Click to edit Master text styles</a:t>
            </a:r>
          </a:p>
          <a:p>
            <a:pPr lvl="1"/>
            <a:r>
              <a:rPr kumimoji="1" lang="en-US" altLang="zh-TW" smtClean="0"/>
              <a:t>Second level</a:t>
            </a:r>
          </a:p>
          <a:p>
            <a:pPr lvl="2"/>
            <a:r>
              <a:rPr kumimoji="1" lang="en-US" altLang="zh-TW" smtClean="0"/>
              <a:t>Third level</a:t>
            </a:r>
          </a:p>
          <a:p>
            <a:pPr lvl="3"/>
            <a:r>
              <a:rPr kumimoji="1" lang="en-US" altLang="zh-TW" smtClean="0"/>
              <a:t>Fourth level</a:t>
            </a:r>
          </a:p>
          <a:p>
            <a:pPr lvl="4"/>
            <a:r>
              <a:rPr kumimoji="1" lang="en-US" altLang="zh-TW" smtClean="0"/>
              <a:t>Fifth level</a:t>
            </a:r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410D2-C3E8-DC49-9CB9-EBD60927B9B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5856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kumimoji="1"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410D2-C3E8-DC49-9CB9-EBD60927B9B1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072131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64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410D2-C3E8-DC49-9CB9-EBD60927B9B1}" type="slidenum">
              <a:rPr kumimoji="1" lang="zh-TW" altLang="en-US" smtClean="0"/>
              <a:t>11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8827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410D2-C3E8-DC49-9CB9-EBD60927B9B1}" type="slidenum">
              <a:rPr kumimoji="1" lang="zh-TW" altLang="en-US" smtClean="0"/>
              <a:t>12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95678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410D2-C3E8-DC49-9CB9-EBD60927B9B1}" type="slidenum">
              <a:rPr kumimoji="1" lang="zh-TW" altLang="en-US" smtClean="0"/>
              <a:t>13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16245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TW" dirty="0" smtClean="0"/>
              <a:t>1. Taken from the home page of Kingdom Citizens.</a:t>
            </a:r>
          </a:p>
          <a:p>
            <a:pPr marL="0" indent="0">
              <a:buFont typeface="+mj-lt"/>
              <a:buNone/>
            </a:pPr>
            <a:r>
              <a:rPr kumimoji="1" lang="en-US" altLang="zh-TW" dirty="0" smtClean="0"/>
              <a:t>2. Citizens of God’s Kingdom should:</a:t>
            </a:r>
          </a:p>
          <a:p>
            <a:pPr marL="171450" indent="-171450" algn="l">
              <a:buFont typeface="Arial"/>
              <a:buChar char="•"/>
            </a:pPr>
            <a:r>
              <a:rPr kumimoji="1" lang="en-US" altLang="zh-TW" dirty="0" smtClean="0"/>
              <a:t>Live by the Kingdom principles</a:t>
            </a:r>
          </a:p>
          <a:p>
            <a:pPr marL="171450" indent="-171450">
              <a:buFont typeface="Arial"/>
              <a:buChar char="•"/>
            </a:pPr>
            <a:r>
              <a:rPr kumimoji="1" lang="en-US" altLang="zh-TW" dirty="0" smtClean="0"/>
              <a:t>Uphold a moral standard</a:t>
            </a:r>
          </a:p>
          <a:p>
            <a:pPr marL="171450" indent="-171450">
              <a:buFont typeface="Arial"/>
              <a:buChar char="•"/>
            </a:pPr>
            <a:r>
              <a:rPr kumimoji="1" lang="en-US" altLang="zh-TW" dirty="0" smtClean="0"/>
              <a:t>Stand firm in our beliefs</a:t>
            </a:r>
          </a:p>
          <a:p>
            <a:pPr marL="171450" indent="-171450">
              <a:buFont typeface="Arial"/>
              <a:buChar char="•"/>
            </a:pPr>
            <a:r>
              <a:rPr kumimoji="1" lang="en-US" altLang="zh-TW" dirty="0" smtClean="0"/>
              <a:t>Not lowering our standards to fit in</a:t>
            </a:r>
          </a:p>
          <a:p>
            <a:pPr marL="171450" indent="-171450">
              <a:buFont typeface="Arial"/>
              <a:buChar char="•"/>
            </a:pPr>
            <a:r>
              <a:rPr kumimoji="1" lang="en-US" altLang="zh-TW" dirty="0" smtClean="0"/>
              <a:t>Inspire others around us</a:t>
            </a:r>
            <a:endParaRPr kumimoji="1" lang="zh-TW" altLang="en-US" dirty="0" smtClean="0"/>
          </a:p>
          <a:p>
            <a:pPr marL="228600" indent="-228600">
              <a:buAutoNum type="arabicPeriod"/>
            </a:pPr>
            <a:endParaRPr kumimoji="1"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410D2-C3E8-DC49-9CB9-EBD60927B9B1}" type="slidenum">
              <a:rPr kumimoji="1" lang="zh-TW" altLang="en-US" smtClean="0"/>
              <a:t>14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858909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817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491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490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555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21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410D2-C3E8-DC49-9CB9-EBD60927B9B1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66423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altLang="zh-TW" dirty="0"/>
          </a:p>
          <a:p>
            <a:endParaRPr kumimoji="1" lang="zh-TW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650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376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351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56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22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596B7-0BAD-CE4F-89EC-2077266C75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22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410D2-C3E8-DC49-9CB9-EBD60927B9B1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7511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410D2-C3E8-DC49-9CB9-EBD60927B9B1}" type="slidenum">
              <a:rPr kumimoji="1" lang="zh-TW" altLang="en-US" smtClean="0"/>
              <a:t>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60445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410D2-C3E8-DC49-9CB9-EBD60927B9B1}" type="slidenum">
              <a:rPr kumimoji="1" lang="zh-TW" altLang="en-US" smtClean="0"/>
              <a:t>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26966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62F3A-C58C-2B48-9B77-1347EDE6F4FE}" type="slidenum">
              <a:rPr kumimoji="1" lang="zh-TW" altLang="en-US" smtClean="0"/>
              <a:t>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85501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410D2-C3E8-DC49-9CB9-EBD60927B9B1}" type="slidenum">
              <a:rPr kumimoji="1" lang="zh-TW" altLang="en-US" smtClean="0"/>
              <a:t>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78331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kumimoji="1" lang="en-US" altLang="zh-TW" smtClean="0"/>
              <a:t>Click to edit Master title style</a:t>
            </a:r>
            <a:endParaRPr kumimoji="1"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zh-TW" smtClean="0"/>
              <a:t>Click to edit Master subtitle style</a:t>
            </a:r>
            <a:endParaRPr kumimoji="1"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68696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smtClean="0"/>
              <a:t>Click to edit Master title style</a:t>
            </a:r>
            <a:endParaRPr kumimoji="1"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zh-TW" smtClean="0"/>
              <a:t>Click to edit Master text styles</a:t>
            </a:r>
          </a:p>
          <a:p>
            <a:pPr lvl="1"/>
            <a:r>
              <a:rPr kumimoji="1" lang="en-US" altLang="zh-TW" smtClean="0"/>
              <a:t>Second level</a:t>
            </a:r>
          </a:p>
          <a:p>
            <a:pPr lvl="2"/>
            <a:r>
              <a:rPr kumimoji="1" lang="en-US" altLang="zh-TW" smtClean="0"/>
              <a:t>Third level</a:t>
            </a:r>
          </a:p>
          <a:p>
            <a:pPr lvl="3"/>
            <a:r>
              <a:rPr kumimoji="1" lang="en-US" altLang="zh-TW" smtClean="0"/>
              <a:t>Fourth level</a:t>
            </a:r>
          </a:p>
          <a:p>
            <a:pPr lvl="4"/>
            <a:r>
              <a:rPr kumimoji="1" lang="en-US" altLang="zh-TW" smtClean="0"/>
              <a:t>Fifth level</a:t>
            </a:r>
            <a:endParaRPr kumimoji="1"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9330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kumimoji="1" lang="en-US" altLang="zh-TW" smtClean="0"/>
              <a:t>Click to edit Master title style</a:t>
            </a:r>
            <a:endParaRPr kumimoji="1"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kumimoji="1" lang="en-US" altLang="zh-TW" smtClean="0"/>
              <a:t>Click to edit Master text styles</a:t>
            </a:r>
          </a:p>
          <a:p>
            <a:pPr lvl="1"/>
            <a:r>
              <a:rPr kumimoji="1" lang="en-US" altLang="zh-TW" smtClean="0"/>
              <a:t>Second level</a:t>
            </a:r>
          </a:p>
          <a:p>
            <a:pPr lvl="2"/>
            <a:r>
              <a:rPr kumimoji="1" lang="en-US" altLang="zh-TW" smtClean="0"/>
              <a:t>Third level</a:t>
            </a:r>
          </a:p>
          <a:p>
            <a:pPr lvl="3"/>
            <a:r>
              <a:rPr kumimoji="1" lang="en-US" altLang="zh-TW" smtClean="0"/>
              <a:t>Fourth level</a:t>
            </a:r>
          </a:p>
          <a:p>
            <a:pPr lvl="4"/>
            <a:r>
              <a:rPr kumimoji="1" lang="en-US" altLang="zh-TW" smtClean="0"/>
              <a:t>Fifth level</a:t>
            </a:r>
            <a:endParaRPr kumimoji="1"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2715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smtClean="0"/>
              <a:t>Click to edit Master title style</a:t>
            </a:r>
            <a:endParaRPr kumimoji="1"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zh-TW" smtClean="0"/>
              <a:t>Click to edit Master text styles</a:t>
            </a:r>
          </a:p>
          <a:p>
            <a:pPr lvl="1"/>
            <a:r>
              <a:rPr kumimoji="1" lang="en-US" altLang="zh-TW" smtClean="0"/>
              <a:t>Second level</a:t>
            </a:r>
          </a:p>
          <a:p>
            <a:pPr lvl="2"/>
            <a:r>
              <a:rPr kumimoji="1" lang="en-US" altLang="zh-TW" smtClean="0"/>
              <a:t>Third level</a:t>
            </a:r>
          </a:p>
          <a:p>
            <a:pPr lvl="3"/>
            <a:r>
              <a:rPr kumimoji="1" lang="en-US" altLang="zh-TW" smtClean="0"/>
              <a:t>Fourth level</a:t>
            </a:r>
          </a:p>
          <a:p>
            <a:pPr lvl="4"/>
            <a:r>
              <a:rPr kumimoji="1" lang="en-US" altLang="zh-TW" smtClean="0"/>
              <a:t>Fifth level</a:t>
            </a:r>
            <a:endParaRPr kumimoji="1"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1417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zh-TW" smtClean="0"/>
              <a:t>Click to edit Master title style</a:t>
            </a:r>
            <a:endParaRPr kumimoji="1"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3050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smtClean="0"/>
              <a:t>Click to edit Master title style</a:t>
            </a:r>
            <a:endParaRPr kumimoji="1"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zh-TW" smtClean="0"/>
              <a:t>Click to edit Master text styles</a:t>
            </a:r>
          </a:p>
          <a:p>
            <a:pPr lvl="1"/>
            <a:r>
              <a:rPr kumimoji="1" lang="en-US" altLang="zh-TW" smtClean="0"/>
              <a:t>Second level</a:t>
            </a:r>
          </a:p>
          <a:p>
            <a:pPr lvl="2"/>
            <a:r>
              <a:rPr kumimoji="1" lang="en-US" altLang="zh-TW" smtClean="0"/>
              <a:t>Third level</a:t>
            </a:r>
          </a:p>
          <a:p>
            <a:pPr lvl="3"/>
            <a:r>
              <a:rPr kumimoji="1" lang="en-US" altLang="zh-TW" smtClean="0"/>
              <a:t>Fourth level</a:t>
            </a:r>
          </a:p>
          <a:p>
            <a:pPr lvl="4"/>
            <a:r>
              <a:rPr kumimoji="1" lang="en-US" altLang="zh-TW" smtClean="0"/>
              <a:t>Fifth level</a:t>
            </a:r>
            <a:endParaRPr kumimoji="1"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zh-TW" smtClean="0"/>
              <a:t>Click to edit Master text styles</a:t>
            </a:r>
          </a:p>
          <a:p>
            <a:pPr lvl="1"/>
            <a:r>
              <a:rPr kumimoji="1" lang="en-US" altLang="zh-TW" smtClean="0"/>
              <a:t>Second level</a:t>
            </a:r>
          </a:p>
          <a:p>
            <a:pPr lvl="2"/>
            <a:r>
              <a:rPr kumimoji="1" lang="en-US" altLang="zh-TW" smtClean="0"/>
              <a:t>Third level</a:t>
            </a:r>
          </a:p>
          <a:p>
            <a:pPr lvl="3"/>
            <a:r>
              <a:rPr kumimoji="1" lang="en-US" altLang="zh-TW" smtClean="0"/>
              <a:t>Fourth level</a:t>
            </a:r>
          </a:p>
          <a:p>
            <a:pPr lvl="4"/>
            <a:r>
              <a:rPr kumimoji="1" lang="en-US" altLang="zh-TW" smtClean="0"/>
              <a:t>Fifth level</a:t>
            </a:r>
            <a:endParaRPr kumimoji="1"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3347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zh-TW" smtClean="0"/>
              <a:t>Click to edit Master title style</a:t>
            </a:r>
            <a:endParaRPr kumimoji="1"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zh-TW" smtClean="0"/>
              <a:t>Click to edit Master text styles</a:t>
            </a:r>
          </a:p>
          <a:p>
            <a:pPr lvl="1"/>
            <a:r>
              <a:rPr kumimoji="1" lang="en-US" altLang="zh-TW" smtClean="0"/>
              <a:t>Second level</a:t>
            </a:r>
          </a:p>
          <a:p>
            <a:pPr lvl="2"/>
            <a:r>
              <a:rPr kumimoji="1" lang="en-US" altLang="zh-TW" smtClean="0"/>
              <a:t>Third level</a:t>
            </a:r>
          </a:p>
          <a:p>
            <a:pPr lvl="3"/>
            <a:r>
              <a:rPr kumimoji="1" lang="en-US" altLang="zh-TW" smtClean="0"/>
              <a:t>Fourth level</a:t>
            </a:r>
          </a:p>
          <a:p>
            <a:pPr lvl="4"/>
            <a:r>
              <a:rPr kumimoji="1" lang="en-US" altLang="zh-TW" smtClean="0"/>
              <a:t>Fifth level</a:t>
            </a:r>
            <a:endParaRPr kumimoji="1"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zh-TW" smtClean="0"/>
              <a:t>Click to edit Master text styles</a:t>
            </a:r>
          </a:p>
          <a:p>
            <a:pPr lvl="1"/>
            <a:r>
              <a:rPr kumimoji="1" lang="en-US" altLang="zh-TW" smtClean="0"/>
              <a:t>Second level</a:t>
            </a:r>
          </a:p>
          <a:p>
            <a:pPr lvl="2"/>
            <a:r>
              <a:rPr kumimoji="1" lang="en-US" altLang="zh-TW" smtClean="0"/>
              <a:t>Third level</a:t>
            </a:r>
          </a:p>
          <a:p>
            <a:pPr lvl="3"/>
            <a:r>
              <a:rPr kumimoji="1" lang="en-US" altLang="zh-TW" smtClean="0"/>
              <a:t>Fourth level</a:t>
            </a:r>
          </a:p>
          <a:p>
            <a:pPr lvl="4"/>
            <a:r>
              <a:rPr kumimoji="1" lang="en-US" altLang="zh-TW" smtClean="0"/>
              <a:t>Fifth level</a:t>
            </a:r>
            <a:endParaRPr kumimoji="1"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01417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smtClean="0"/>
              <a:t>Click to edit Master title style</a:t>
            </a:r>
            <a:endParaRPr kumimoji="1"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2487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6565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zh-TW" smtClean="0"/>
              <a:t>Click to edit Master title style</a:t>
            </a:r>
            <a:endParaRPr kumimoji="1"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zh-TW" smtClean="0"/>
              <a:t>Click to edit Master text styles</a:t>
            </a:r>
          </a:p>
          <a:p>
            <a:pPr lvl="1"/>
            <a:r>
              <a:rPr kumimoji="1" lang="en-US" altLang="zh-TW" smtClean="0"/>
              <a:t>Second level</a:t>
            </a:r>
          </a:p>
          <a:p>
            <a:pPr lvl="2"/>
            <a:r>
              <a:rPr kumimoji="1" lang="en-US" altLang="zh-TW" smtClean="0"/>
              <a:t>Third level</a:t>
            </a:r>
          </a:p>
          <a:p>
            <a:pPr lvl="3"/>
            <a:r>
              <a:rPr kumimoji="1" lang="en-US" altLang="zh-TW" smtClean="0"/>
              <a:t>Fourth level</a:t>
            </a:r>
          </a:p>
          <a:p>
            <a:pPr lvl="4"/>
            <a:r>
              <a:rPr kumimoji="1" lang="en-US" altLang="zh-TW" smtClean="0"/>
              <a:t>Fifth level</a:t>
            </a:r>
            <a:endParaRPr kumimoji="1"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09435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zh-TW" smtClean="0"/>
              <a:t>Click to edit Master title style</a:t>
            </a:r>
            <a:endParaRPr kumimoji="1"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5301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tx2">
                <a:lumMod val="20000"/>
                <a:lumOff val="80000"/>
              </a:schemeClr>
            </a:gs>
            <a:gs pos="100000">
              <a:srgbClr val="000000"/>
            </a:gs>
          </a:gsLst>
          <a:lin ang="0" scaled="1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zh-TW" smtClean="0"/>
              <a:t>Click to edit Master title style</a:t>
            </a:r>
            <a:endParaRPr kumimoji="1"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zh-TW" smtClean="0"/>
              <a:t>Click to edit Master text styles</a:t>
            </a:r>
          </a:p>
          <a:p>
            <a:pPr lvl="1"/>
            <a:r>
              <a:rPr kumimoji="1" lang="en-US" altLang="zh-TW" smtClean="0"/>
              <a:t>Second level</a:t>
            </a:r>
          </a:p>
          <a:p>
            <a:pPr lvl="2"/>
            <a:r>
              <a:rPr kumimoji="1" lang="en-US" altLang="zh-TW" smtClean="0"/>
              <a:t>Third level</a:t>
            </a:r>
          </a:p>
          <a:p>
            <a:pPr lvl="3"/>
            <a:r>
              <a:rPr kumimoji="1" lang="en-US" altLang="zh-TW" smtClean="0"/>
              <a:t>Fourth level</a:t>
            </a:r>
          </a:p>
          <a:p>
            <a:pPr lvl="4"/>
            <a:r>
              <a:rPr kumimoji="1" lang="en-US" altLang="zh-TW" smtClean="0"/>
              <a:t>Fifth level</a:t>
            </a:r>
            <a:endParaRPr kumimoji="1"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DB4A0-B31A-3E47-9187-6495B04D55B2}" type="datetimeFigureOut">
              <a:rPr kumimoji="1" lang="zh-TW" altLang="en-US" smtClean="0"/>
              <a:t>3/10/19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B8073-4A9D-CC46-8B72-3F226D430E1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9712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kingdomcitizens.or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TW" dirty="0" smtClean="0"/>
              <a:t>Developing Kingdom Perspectives In The Marketplace</a:t>
            </a:r>
            <a:endParaRPr kumimoji="1"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TW" dirty="0" smtClean="0">
                <a:solidFill>
                  <a:schemeClr val="tx1"/>
                </a:solidFill>
              </a:rPr>
              <a:t>Bethesda Cathedral</a:t>
            </a:r>
          </a:p>
          <a:p>
            <a:r>
              <a:rPr kumimoji="1" lang="en-US" altLang="zh-TW" dirty="0" smtClean="0">
                <a:solidFill>
                  <a:schemeClr val="tx1"/>
                </a:solidFill>
              </a:rPr>
              <a:t>13</a:t>
            </a:r>
            <a:r>
              <a:rPr kumimoji="1" lang="en-US" altLang="zh-TW" baseline="30000" dirty="0" smtClean="0">
                <a:solidFill>
                  <a:schemeClr val="tx1"/>
                </a:solidFill>
              </a:rPr>
              <a:t>th</a:t>
            </a:r>
            <a:r>
              <a:rPr kumimoji="1" lang="en-US" altLang="zh-TW" dirty="0" smtClean="0">
                <a:solidFill>
                  <a:schemeClr val="tx1"/>
                </a:solidFill>
              </a:rPr>
              <a:t> Oct 2019</a:t>
            </a:r>
          </a:p>
          <a:p>
            <a:endParaRPr kumimoji="1"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336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3BA882-7110-3846-BBDD-C599F6081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3259" y="975589"/>
            <a:ext cx="6517482" cy="2292794"/>
          </a:xfrm>
        </p:spPr>
        <p:txBody>
          <a:bodyPr>
            <a:noAutofit/>
          </a:bodyPr>
          <a:lstStyle/>
          <a:p>
            <a:r>
              <a:rPr lang="en-US" sz="5400" dirty="0"/>
              <a:t>“I do my best, </a:t>
            </a:r>
            <a:br>
              <a:rPr lang="en-US" sz="5400" dirty="0"/>
            </a:br>
            <a:r>
              <a:rPr lang="en-US" sz="5400" dirty="0"/>
              <a:t>God</a:t>
            </a:r>
            <a:br>
              <a:rPr lang="en-US" sz="5400" dirty="0"/>
            </a:br>
            <a:r>
              <a:rPr lang="en-US" sz="5400" dirty="0"/>
              <a:t> do the rest”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="" xmlns:a16="http://schemas.microsoft.com/office/drawing/2014/main" id="{0F4218FC-963F-BA40-8CC3-C4F251F39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22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Kingdom Perspective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altLang="zh-TW" dirty="0"/>
              <a:t>“Faith without works is dead.” James 2:26 (KJV)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1418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Serenity Prayer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“God, grant me the serenity to accept the </a:t>
            </a:r>
            <a:r>
              <a:rPr lang="en-US" altLang="zh-TW" dirty="0" smtClean="0"/>
              <a:t>things I </a:t>
            </a:r>
            <a:r>
              <a:rPr lang="en-US" altLang="zh-TW" dirty="0"/>
              <a:t>cannot change</a:t>
            </a:r>
            <a:r>
              <a:rPr lang="en-US" altLang="zh-TW" dirty="0" smtClean="0"/>
              <a:t>, courage </a:t>
            </a:r>
            <a:r>
              <a:rPr lang="en-US" altLang="zh-TW" dirty="0"/>
              <a:t>to change the things I </a:t>
            </a:r>
            <a:r>
              <a:rPr lang="en-US" altLang="zh-TW" dirty="0" smtClean="0"/>
              <a:t>can</a:t>
            </a:r>
            <a:r>
              <a:rPr lang="en-US" altLang="zh-TW" dirty="0"/>
              <a:t> a</a:t>
            </a:r>
            <a:r>
              <a:rPr lang="en-US" altLang="zh-TW" dirty="0" smtClean="0"/>
              <a:t>nd </a:t>
            </a:r>
            <a:r>
              <a:rPr lang="en-US" altLang="zh-TW" dirty="0"/>
              <a:t>wisdom to know the difference.”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7474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zh-TW" dirty="0" smtClean="0"/>
              <a:t>“Worrying is like sitting in a rocking chair. It gives you something to do but it doesn’t get you anywhere” English Proverb</a:t>
            </a:r>
            <a:endParaRPr kumimoji="1"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zh-TW" dirty="0" smtClean="0"/>
          </a:p>
          <a:p>
            <a:endParaRPr kumimoji="1" lang="zh-TW" altLang="en-US" dirty="0"/>
          </a:p>
        </p:txBody>
      </p:sp>
      <p:pic>
        <p:nvPicPr>
          <p:cNvPr id="4" name="Picture 3" descr="UNADJUSTEDNONRAW_thumb_721a.jpg"/>
          <p:cNvPicPr>
            <a:picLocks noChangeAspect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548" y="0"/>
            <a:ext cx="4197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161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Citizens of God’s Kingdom should: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zh-TW" dirty="0" smtClean="0"/>
              <a:t>Live by the Kingdom principles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zh-TW" dirty="0" smtClean="0"/>
              <a:t>Uphold a moral standard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zh-TW" dirty="0" smtClean="0"/>
              <a:t>Stand firm in our beliefs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zh-TW" dirty="0" smtClean="0"/>
              <a:t>Not lowering our standards to fit in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zh-TW" dirty="0" smtClean="0"/>
              <a:t>Inspire others around us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6753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62E7FA-25B6-E844-874C-64E8260FC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2351904"/>
          </a:xfrm>
        </p:spPr>
        <p:txBody>
          <a:bodyPr>
            <a:noAutofit/>
          </a:bodyPr>
          <a:lstStyle/>
          <a:p>
            <a:r>
              <a:rPr lang="en-US" dirty="0"/>
              <a:t>How’s Kingdom of God </a:t>
            </a:r>
            <a:br>
              <a:rPr lang="en-US" dirty="0"/>
            </a:br>
            <a:r>
              <a:rPr lang="en-US" dirty="0"/>
              <a:t>@</a:t>
            </a:r>
            <a:br>
              <a:rPr lang="en-US" dirty="0"/>
            </a:br>
            <a:r>
              <a:rPr lang="en-US" dirty="0"/>
              <a:t>Marketplace looks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240B21-7885-8E49-942D-388CF4C9FF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45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5B0601-A704-5041-9813-20BD8010D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dirty="0"/>
              <a:t>God’s Kingdom @ Marketplace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B6C27A-3000-FC49-AC30-A6A01C9F3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Righteousness </a:t>
            </a:r>
          </a:p>
          <a:p>
            <a:r>
              <a:rPr lang="en-US" sz="2600" dirty="0"/>
              <a:t>Justice</a:t>
            </a:r>
          </a:p>
          <a:p>
            <a:r>
              <a:rPr lang="en-US" sz="2600" dirty="0"/>
              <a:t>Humility</a:t>
            </a:r>
          </a:p>
          <a:p>
            <a:r>
              <a:rPr lang="en-US" sz="2600" dirty="0"/>
              <a:t>Mutual respect</a:t>
            </a:r>
          </a:p>
          <a:p>
            <a:r>
              <a:rPr lang="en-US" sz="2600" dirty="0"/>
              <a:t>Peace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6422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D7A64FE-B17C-CC4F-8DAB-73D50FE99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6950" y="952500"/>
            <a:ext cx="46101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383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A71B4B-E1BA-7C43-85A4-62F88C0CF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Starting With </a:t>
            </a:r>
            <a:r>
              <a:rPr lang="en-US" dirty="0" smtClean="0"/>
              <a:t>Ourselves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F95594D-E919-6E4E-9273-009DAB5285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53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593232-4F63-3341-A8FB-BC98716864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Developing Kingdom </a:t>
            </a:r>
            <a:r>
              <a:rPr lang="en-US" dirty="0" smtClean="0"/>
              <a:t>Perspective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488A45-DE97-3244-9F16-87D41E7CA3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5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TW" dirty="0" smtClean="0"/>
              <a:t>What is the Kingdom of God?</a:t>
            </a:r>
            <a:endParaRPr kumimoji="1"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3238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0DCAEE-F9FE-764F-A9B8-46412F6F8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dirty="0"/>
              <a:t>My Personal View On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107494-2C62-7141-9578-528D947AE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3" y="1475443"/>
            <a:ext cx="7773339" cy="2867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“As a Christian, I see work as God Working through us to serve and take care of His creation, in particular human beings. Work therefore it’s a form of service that God allows us to perform for Him.” </a:t>
            </a:r>
          </a:p>
        </p:txBody>
      </p:sp>
    </p:spTree>
    <p:extLst>
      <p:ext uri="{BB962C8B-B14F-4D97-AF65-F5344CB8AC3E}">
        <p14:creationId xmlns:p14="http://schemas.microsoft.com/office/powerpoint/2010/main" val="91587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870F77-D086-834F-BD5D-B3D974044A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2576022"/>
          </a:xfrm>
        </p:spPr>
        <p:txBody>
          <a:bodyPr>
            <a:normAutofit fontScale="90000"/>
          </a:bodyPr>
          <a:lstStyle/>
          <a:p>
            <a:r>
              <a:rPr lang="en-US" dirty="0"/>
              <a:t>Kingdom </a:t>
            </a:r>
            <a:r>
              <a:rPr lang="en-US" dirty="0" smtClean="0"/>
              <a:t>Perspective </a:t>
            </a:r>
            <a:r>
              <a:rPr lang="en-US" dirty="0"/>
              <a:t>@ Work </a:t>
            </a:r>
            <a:br>
              <a:rPr lang="en-US" dirty="0"/>
            </a:br>
            <a:r>
              <a:rPr lang="en-US" dirty="0"/>
              <a:t>Is </a:t>
            </a:r>
            <a:br>
              <a:rPr lang="en-US" dirty="0"/>
            </a:br>
            <a:r>
              <a:rPr lang="en-US" dirty="0"/>
              <a:t>M.A.D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E03978-A46C-D945-8641-AE956D5A18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76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81BC37-555C-EC46-910F-7C69BC1BC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500" dirty="0"/>
              <a:t>Colossians 3:23-24 (NIV)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683EA1-EE19-B942-B0B4-7C530813E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3245"/>
            <a:ext cx="8229600" cy="31813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“Whatever </a:t>
            </a:r>
            <a:r>
              <a:rPr lang="en-US" dirty="0"/>
              <a:t>you do, work at it with your heart as working for the Lord, not for human masters</a:t>
            </a:r>
            <a:r>
              <a:rPr lang="en-US" dirty="0" smtClean="0"/>
              <a:t>, since </a:t>
            </a:r>
            <a:r>
              <a:rPr lang="en-US" dirty="0"/>
              <a:t>you know that you will receive an inheritance from the Lord as a reward. It is the Lord Christ you are serving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136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E50B37-2573-E349-9235-5F15161C6F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you &amp; God Bless!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5F24A3-5D6A-7544-8ABF-B088508A2B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43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5E01DA-E928-9D48-8A8C-329EA6AB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What is the Kingdom of God?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23E6FF-0751-1649-BAD9-8A7B1912E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3" y="952501"/>
            <a:ext cx="7773339" cy="3390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/>
              <a:t>“For the kingdom of God is not a matter of eating and drinking but of righteous and peace and joy in the Holy Spirit.” Romans 14:17 (ESV)</a:t>
            </a:r>
          </a:p>
          <a:p>
            <a:endParaRPr lang="en-US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19484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5E01DA-E928-9D48-8A8C-329EA6AB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What is the Kingdom of God?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23E6FF-0751-1649-BAD9-8A7B1912E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3" y="1384084"/>
            <a:ext cx="7773339" cy="2959316"/>
          </a:xfrm>
        </p:spPr>
        <p:txBody>
          <a:bodyPr>
            <a:normAutofit/>
          </a:bodyPr>
          <a:lstStyle/>
          <a:p>
            <a:r>
              <a:rPr lang="en-US" sz="2600" dirty="0"/>
              <a:t>God reigns and He is the sovereign. </a:t>
            </a:r>
            <a:endParaRPr lang="en-US" sz="2600" dirty="0" smtClean="0"/>
          </a:p>
          <a:p>
            <a:endParaRPr lang="en-US" sz="2600" dirty="0"/>
          </a:p>
          <a:p>
            <a:r>
              <a:rPr lang="en-US" sz="2600" dirty="0"/>
              <a:t>He rules over the hearts &amp; lives of those who submit to His authority willingly. </a:t>
            </a:r>
            <a:endParaRPr lang="en-US" sz="2600" dirty="0" smtClean="0"/>
          </a:p>
          <a:p>
            <a:endParaRPr lang="en-US" sz="2600" dirty="0"/>
          </a:p>
          <a:p>
            <a:r>
              <a:rPr lang="en-US" sz="2600" dirty="0"/>
              <a:t>It’s both present and future. </a:t>
            </a:r>
          </a:p>
          <a:p>
            <a:endParaRPr lang="en-US" sz="26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05626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TW" dirty="0" smtClean="0"/>
              <a:t>What Is Kingdom Perspective?</a:t>
            </a:r>
            <a:endParaRPr kumimoji="1"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30713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What Is Kingdom Perspective?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zh-TW" dirty="0" smtClean="0"/>
              <a:t>“</a:t>
            </a:r>
            <a:r>
              <a:rPr lang="en-US" altLang="zh-TW" dirty="0"/>
              <a:t>A Kingdom perspective is always in line with the Lord God's Word--His Constitution--and His Will for our lives. It is eternal and unchanging</a:t>
            </a:r>
            <a:r>
              <a:rPr lang="en-US" altLang="zh-TW" dirty="0" smtClean="0"/>
              <a:t>.”</a:t>
            </a:r>
          </a:p>
          <a:p>
            <a:pPr marL="0" indent="0">
              <a:buNone/>
            </a:pPr>
            <a:r>
              <a:rPr lang="en-US" altLang="zh-TW" dirty="0" smtClean="0"/>
              <a:t> </a:t>
            </a:r>
            <a:r>
              <a:rPr lang="en-US" altLang="zh-TW" dirty="0"/>
              <a:t> </a:t>
            </a:r>
            <a:r>
              <a:rPr lang="en-US" altLang="zh-TW" dirty="0" smtClean="0"/>
              <a:t>W.R. </a:t>
            </a:r>
            <a:r>
              <a:rPr lang="en-US" altLang="zh-TW" dirty="0" err="1" smtClean="0"/>
              <a:t>Luchie</a:t>
            </a:r>
            <a:r>
              <a:rPr lang="en-US" altLang="zh-TW" dirty="0" smtClean="0"/>
              <a:t> (</a:t>
            </a:r>
            <a:r>
              <a:rPr lang="en-US" altLang="zh-TW" dirty="0">
                <a:hlinkClick r:id="rId3"/>
              </a:rPr>
              <a:t>kingdomcitizens.org)</a:t>
            </a:r>
          </a:p>
          <a:p>
            <a:pPr marL="0" indent="0">
              <a:buNone/>
            </a:pP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6413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Kingdom Perspective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“</a:t>
            </a:r>
            <a:r>
              <a:rPr lang="en-US" altLang="zh-TW" u="sng" dirty="0"/>
              <a:t>Trust </a:t>
            </a:r>
            <a:r>
              <a:rPr lang="en-US" altLang="zh-TW" dirty="0"/>
              <a:t>in the Lord with all your heart, And </a:t>
            </a:r>
            <a:r>
              <a:rPr lang="en-US" altLang="zh-TW" u="sng" dirty="0"/>
              <a:t>lean not </a:t>
            </a:r>
            <a:r>
              <a:rPr lang="en-US" altLang="zh-TW" dirty="0"/>
              <a:t>on your own </a:t>
            </a:r>
            <a:r>
              <a:rPr lang="en-US" altLang="zh-TW" dirty="0" smtClean="0"/>
              <a:t>understanding; In </a:t>
            </a:r>
            <a:r>
              <a:rPr lang="en-US" altLang="zh-TW" dirty="0"/>
              <a:t>all your ways </a:t>
            </a:r>
            <a:r>
              <a:rPr lang="en-US" altLang="zh-TW" u="sng" dirty="0"/>
              <a:t>acknowledge Him</a:t>
            </a:r>
            <a:r>
              <a:rPr lang="en-US" altLang="zh-TW" dirty="0"/>
              <a:t>, And He shall direct your paths..” Proverbs 3:5-6 (NIV)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1501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zh-TW" sz="3200" dirty="0"/>
              <a:t>Love From The Stars</a:t>
            </a:r>
            <a:br>
              <a:rPr kumimoji="1" lang="en-US" altLang="zh-TW" sz="3200" dirty="0"/>
            </a:br>
            <a:r>
              <a:rPr kumimoji="1" lang="en-US" altLang="zh-TW" sz="3200" dirty="0"/>
              <a:t>Chinese Evangelical Concerts</a:t>
            </a:r>
            <a:br>
              <a:rPr kumimoji="1" lang="en-US" altLang="zh-TW" sz="3200" dirty="0"/>
            </a:br>
            <a:r>
              <a:rPr kumimoji="1" lang="en-US" altLang="zh-TW" sz="3200" dirty="0"/>
              <a:t>Dec 2015</a:t>
            </a:r>
            <a:endParaRPr kumimoji="1" lang="zh-TW" altLang="en-US" sz="3200" dirty="0"/>
          </a:p>
        </p:txBody>
      </p:sp>
      <p:pic>
        <p:nvPicPr>
          <p:cNvPr id="3" name="Picture 2" descr="IMG_815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3263"/>
            <a:ext cx="9144000" cy="3725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94575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Kingdom Perspective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altLang="zh-TW" dirty="0"/>
              <a:t>“Be anxious for nothing, but in everything by </a:t>
            </a:r>
            <a:r>
              <a:rPr lang="en-US" altLang="zh-TW" u="sng" dirty="0"/>
              <a:t>prayer</a:t>
            </a:r>
            <a:r>
              <a:rPr lang="en-US" altLang="zh-TW" dirty="0"/>
              <a:t> and </a:t>
            </a:r>
            <a:r>
              <a:rPr lang="en-US" altLang="zh-TW" u="sng" dirty="0"/>
              <a:t>supplication</a:t>
            </a:r>
            <a:r>
              <a:rPr lang="en-US" altLang="zh-TW" dirty="0"/>
              <a:t>, with </a:t>
            </a:r>
            <a:r>
              <a:rPr lang="en-US" altLang="zh-TW" u="sng" dirty="0"/>
              <a:t>thanksgiving</a:t>
            </a:r>
            <a:r>
              <a:rPr lang="en-US" altLang="zh-TW" dirty="0"/>
              <a:t>, let your requests be made known to God.” Philippians 4:6 (NKJV)</a:t>
            </a: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8061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676</TotalTime>
  <Words>507</Words>
  <Application>Microsoft Macintosh PowerPoint</Application>
  <PresentationFormat>On-screen Show (16:9)</PresentationFormat>
  <Paragraphs>81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Developing Kingdom Perspectives In The Marketplace</vt:lpstr>
      <vt:lpstr>What is the Kingdom of God?</vt:lpstr>
      <vt:lpstr>What is the Kingdom of God? </vt:lpstr>
      <vt:lpstr>What is the Kingdom of God? </vt:lpstr>
      <vt:lpstr>What Is Kingdom Perspective?</vt:lpstr>
      <vt:lpstr>What Is Kingdom Perspective?</vt:lpstr>
      <vt:lpstr>Kingdom Perspective</vt:lpstr>
      <vt:lpstr>Love From The Stars Chinese Evangelical Concerts Dec 2015</vt:lpstr>
      <vt:lpstr>Kingdom Perspective</vt:lpstr>
      <vt:lpstr>“I do my best,  God  do the rest”</vt:lpstr>
      <vt:lpstr>Kingdom Perspective</vt:lpstr>
      <vt:lpstr>Serenity Prayer</vt:lpstr>
      <vt:lpstr>“Worrying is like sitting in a rocking chair. It gives you something to do but it doesn’t get you anywhere” English Proverb</vt:lpstr>
      <vt:lpstr>Citizens of God’s Kingdom should:</vt:lpstr>
      <vt:lpstr>How’s Kingdom of God  @ Marketplace looks like?</vt:lpstr>
      <vt:lpstr>God’s Kingdom @ Marketplace </vt:lpstr>
      <vt:lpstr>PowerPoint Presentation</vt:lpstr>
      <vt:lpstr>Starting With Ourselves</vt:lpstr>
      <vt:lpstr>Developing Kingdom Perspective</vt:lpstr>
      <vt:lpstr>My Personal View On Work</vt:lpstr>
      <vt:lpstr>Kingdom Perspective @ Work  Is  M.A.D</vt:lpstr>
      <vt:lpstr>Colossians 3:23-24 (NIV)</vt:lpstr>
      <vt:lpstr>Thank you &amp; God Bless!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Kingdom Perspectives In Our Work</dc:title>
  <dc:creator>Chow Wing Keung</dc:creator>
  <cp:lastModifiedBy>Chow Wing Keung</cp:lastModifiedBy>
  <cp:revision>40</cp:revision>
  <dcterms:created xsi:type="dcterms:W3CDTF">2019-10-01T08:10:47Z</dcterms:created>
  <dcterms:modified xsi:type="dcterms:W3CDTF">2019-10-03T06:53:48Z</dcterms:modified>
</cp:coreProperties>
</file>